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9" r:id="rId6"/>
    <p:sldId id="258" r:id="rId7"/>
    <p:sldId id="257" r:id="rId8"/>
    <p:sldId id="264" r:id="rId9"/>
    <p:sldId id="261" r:id="rId10"/>
    <p:sldId id="268" r:id="rId11"/>
    <p:sldId id="266" r:id="rId12"/>
    <p:sldId id="263" r:id="rId13"/>
    <p:sldId id="267" r:id="rId14"/>
    <p:sldId id="265" r:id="rId15"/>
    <p:sldId id="260" r:id="rId16"/>
    <p:sldId id="269" r:id="rId17"/>
    <p:sldId id="262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0"/>
    <p:restoredTop sz="94599"/>
  </p:normalViewPr>
  <p:slideViewPr>
    <p:cSldViewPr snapToGrid="0">
      <p:cViewPr varScale="1">
        <p:scale>
          <a:sx n="80" d="100"/>
          <a:sy n="80" d="100"/>
        </p:scale>
        <p:origin x="96" y="9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ian Davies (Canolfan Gwasanaethau Cymraeg)" userId="0ba2bcf1-5113-42de-8d05-ea1bf95c3fe2" providerId="ADAL" clId="{51CD5A9F-20B8-459F-8A24-46552B0D84E5}"/>
    <pc:docChg chg="modSld">
      <pc:chgData name="Rhian Davies (Canolfan Gwasanaethau Cymraeg)" userId="0ba2bcf1-5113-42de-8d05-ea1bf95c3fe2" providerId="ADAL" clId="{51CD5A9F-20B8-459F-8A24-46552B0D84E5}" dt="2025-07-03T14:58:46.331" v="2052"/>
      <pc:docMkLst>
        <pc:docMk/>
      </pc:docMkLst>
      <pc:sldChg chg="addSp modSp mod">
        <pc:chgData name="Rhian Davies (Canolfan Gwasanaethau Cymraeg)" userId="0ba2bcf1-5113-42de-8d05-ea1bf95c3fe2" providerId="ADAL" clId="{51CD5A9F-20B8-459F-8A24-46552B0D84E5}" dt="2025-07-03T14:57:05.174" v="2003"/>
        <pc:sldMkLst>
          <pc:docMk/>
          <pc:sldMk cId="1222363126" sldId="257"/>
        </pc:sldMkLst>
        <pc:spChg chg="add mod ord">
          <ac:chgData name="Rhian Davies (Canolfan Gwasanaethau Cymraeg)" userId="0ba2bcf1-5113-42de-8d05-ea1bf95c3fe2" providerId="ADAL" clId="{51CD5A9F-20B8-459F-8A24-46552B0D84E5}" dt="2025-07-03T14:57:05.174" v="2003"/>
          <ac:spMkLst>
            <pc:docMk/>
            <pc:sldMk cId="1222363126" sldId="257"/>
            <ac:spMk id="5" creationId="{4ED9DCFB-BA3D-829D-6E14-72BCC3DE1F3A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35:44.233" v="127" actId="962"/>
          <ac:picMkLst>
            <pc:docMk/>
            <pc:sldMk cId="1222363126" sldId="257"/>
            <ac:picMk id="46" creationId="{C80BBBC5-4673-BE3E-2A05-CF35FB2CBC93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6:58.436" v="1999"/>
        <pc:sldMkLst>
          <pc:docMk/>
          <pc:sldMk cId="2498867096" sldId="258"/>
        </pc:sldMkLst>
        <pc:spChg chg="ord">
          <ac:chgData name="Rhian Davies (Canolfan Gwasanaethau Cymraeg)" userId="0ba2bcf1-5113-42de-8d05-ea1bf95c3fe2" providerId="ADAL" clId="{51CD5A9F-20B8-459F-8A24-46552B0D84E5}" dt="2025-07-03T14:55:25.632" v="1942"/>
          <ac:spMkLst>
            <pc:docMk/>
            <pc:sldMk cId="2498867096" sldId="258"/>
            <ac:spMk id="2" creationId="{9100D3E3-5FB9-D6D9-73FB-C960148CB827}"/>
          </ac:spMkLst>
        </pc:spChg>
        <pc:spChg chg="ord">
          <ac:chgData name="Rhian Davies (Canolfan Gwasanaethau Cymraeg)" userId="0ba2bcf1-5113-42de-8d05-ea1bf95c3fe2" providerId="ADAL" clId="{51CD5A9F-20B8-459F-8A24-46552B0D84E5}" dt="2025-07-03T14:55:29.642" v="1952"/>
          <ac:spMkLst>
            <pc:docMk/>
            <pc:sldMk cId="2498867096" sldId="258"/>
            <ac:spMk id="3" creationId="{FD2FCADE-129D-FF5D-6356-8DE426702216}"/>
          </ac:spMkLst>
        </pc:spChg>
        <pc:spChg chg="ord">
          <ac:chgData name="Rhian Davies (Canolfan Gwasanaethau Cymraeg)" userId="0ba2bcf1-5113-42de-8d05-ea1bf95c3fe2" providerId="ADAL" clId="{51CD5A9F-20B8-459F-8A24-46552B0D84E5}" dt="2025-07-03T14:55:34.703" v="1963"/>
          <ac:spMkLst>
            <pc:docMk/>
            <pc:sldMk cId="2498867096" sldId="258"/>
            <ac:spMk id="4" creationId="{37DDE719-F263-9541-B4B5-1AB1AF0DB417}"/>
          </ac:spMkLst>
        </pc:spChg>
        <pc:spChg chg="add mod ord">
          <ac:chgData name="Rhian Davies (Canolfan Gwasanaethau Cymraeg)" userId="0ba2bcf1-5113-42de-8d05-ea1bf95c3fe2" providerId="ADAL" clId="{51CD5A9F-20B8-459F-8A24-46552B0D84E5}" dt="2025-07-03T14:55:20.117" v="1931"/>
          <ac:spMkLst>
            <pc:docMk/>
            <pc:sldMk cId="2498867096" sldId="258"/>
            <ac:spMk id="5" creationId="{D723DE2A-D770-10E0-7502-8C7E04B070FE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39:24.848" v="809" actId="962"/>
          <ac:picMkLst>
            <pc:docMk/>
            <pc:sldMk cId="2498867096" sldId="258"/>
            <ac:picMk id="24" creationId="{9731D736-2284-FEB8-1EB5-A61890D7E710}"/>
          </ac:picMkLst>
        </pc:picChg>
        <pc:picChg chg="mod">
          <ac:chgData name="Rhian Davies (Canolfan Gwasanaethau Cymraeg)" userId="0ba2bcf1-5113-42de-8d05-ea1bf95c3fe2" providerId="ADAL" clId="{51CD5A9F-20B8-459F-8A24-46552B0D84E5}" dt="2025-07-03T14:39:46.908" v="915" actId="962"/>
          <ac:picMkLst>
            <pc:docMk/>
            <pc:sldMk cId="2498867096" sldId="258"/>
            <ac:picMk id="26" creationId="{9BD56441-79E3-9D0C-8EEE-20A21A00FB92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5:40.761" v="1971"/>
          <ac:picMkLst>
            <pc:docMk/>
            <pc:sldMk cId="2498867096" sldId="258"/>
            <ac:picMk id="29" creationId="{EE56F59B-D308-137E-3B37-508257F30BEF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6:27.412" v="1993"/>
          <ac:picMkLst>
            <pc:docMk/>
            <pc:sldMk cId="2498867096" sldId="258"/>
            <ac:picMk id="33" creationId="{6B2A76CF-C3F4-B198-182C-23D0F2E59C19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6:30.992" v="1994"/>
          <ac:picMkLst>
            <pc:docMk/>
            <pc:sldMk cId="2498867096" sldId="258"/>
            <ac:picMk id="37" creationId="{CAE24BA8-F616-BAF5-6345-E74E848D6EE7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6:58.436" v="1999"/>
          <ac:picMkLst>
            <pc:docMk/>
            <pc:sldMk cId="2498867096" sldId="258"/>
            <ac:picMk id="41" creationId="{88DC7A74-FC67-50C8-CA7F-2DD41AC6FAF3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6:08.952" v="1989"/>
          <ac:picMkLst>
            <pc:docMk/>
            <pc:sldMk cId="2498867096" sldId="258"/>
            <ac:picMk id="44" creationId="{2C2DA0D8-F05C-3132-DEEF-16F2980345E5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6:19.801" v="1990" actId="962"/>
          <ac:picMkLst>
            <pc:docMk/>
            <pc:sldMk cId="2498867096" sldId="258"/>
            <ac:picMk id="46" creationId="{DA1D477D-96F2-6EAA-2438-97A6ECCAF30C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6:51.940" v="1998"/>
          <ac:picMkLst>
            <pc:docMk/>
            <pc:sldMk cId="2498867096" sldId="258"/>
            <ac:picMk id="48" creationId="{CC46F63F-8ECC-242C-6CD2-23530B1F2B60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5:11.807" v="1919"/>
        <pc:sldMkLst>
          <pc:docMk/>
          <pc:sldMk cId="3439627331" sldId="259"/>
        </pc:sldMkLst>
        <pc:spChg chg="ord">
          <ac:chgData name="Rhian Davies (Canolfan Gwasanaethau Cymraeg)" userId="0ba2bcf1-5113-42de-8d05-ea1bf95c3fe2" providerId="ADAL" clId="{51CD5A9F-20B8-459F-8A24-46552B0D84E5}" dt="2025-07-03T14:53:56.352" v="1847"/>
          <ac:spMkLst>
            <pc:docMk/>
            <pc:sldMk cId="3439627331" sldId="259"/>
            <ac:spMk id="2" creationId="{70B6FE32-3ACA-2327-48CB-4C24507575B5}"/>
          </ac:spMkLst>
        </pc:spChg>
        <pc:spChg chg="ord">
          <ac:chgData name="Rhian Davies (Canolfan Gwasanaethau Cymraeg)" userId="0ba2bcf1-5113-42de-8d05-ea1bf95c3fe2" providerId="ADAL" clId="{51CD5A9F-20B8-459F-8A24-46552B0D84E5}" dt="2025-07-03T14:54:00.012" v="1857"/>
          <ac:spMkLst>
            <pc:docMk/>
            <pc:sldMk cId="3439627331" sldId="259"/>
            <ac:spMk id="3" creationId="{DF63D738-9B9F-91E1-4064-EFC5D4C70FF8}"/>
          </ac:spMkLst>
        </pc:spChg>
        <pc:spChg chg="ord">
          <ac:chgData name="Rhian Davies (Canolfan Gwasanaethau Cymraeg)" userId="0ba2bcf1-5113-42de-8d05-ea1bf95c3fe2" providerId="ADAL" clId="{51CD5A9F-20B8-459F-8A24-46552B0D84E5}" dt="2025-07-03T14:54:05.611" v="1870"/>
          <ac:spMkLst>
            <pc:docMk/>
            <pc:sldMk cId="3439627331" sldId="259"/>
            <ac:spMk id="4" creationId="{827726CD-8101-A085-24AD-21B01AA0385D}"/>
          </ac:spMkLst>
        </pc:spChg>
        <pc:spChg chg="add mod ord">
          <ac:chgData name="Rhian Davies (Canolfan Gwasanaethau Cymraeg)" userId="0ba2bcf1-5113-42de-8d05-ea1bf95c3fe2" providerId="ADAL" clId="{51CD5A9F-20B8-459F-8A24-46552B0D84E5}" dt="2025-07-03T14:55:11.807" v="1919"/>
          <ac:spMkLst>
            <pc:docMk/>
            <pc:sldMk cId="3439627331" sldId="259"/>
            <ac:spMk id="5" creationId="{86320423-88A6-345F-B403-6C1C090AF6CE}"/>
          </ac:spMkLst>
        </pc:spChg>
        <pc:picChg chg="mod ord">
          <ac:chgData name="Rhian Davies (Canolfan Gwasanaethau Cymraeg)" userId="0ba2bcf1-5113-42de-8d05-ea1bf95c3fe2" providerId="ADAL" clId="{51CD5A9F-20B8-459F-8A24-46552B0D84E5}" dt="2025-07-03T14:54:24.746" v="1886"/>
          <ac:picMkLst>
            <pc:docMk/>
            <pc:sldMk cId="3439627331" sldId="259"/>
            <ac:picMk id="6" creationId="{7E12CD24-23F2-CAB9-1796-80028D544D23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4:56.008" v="1907"/>
          <ac:picMkLst>
            <pc:docMk/>
            <pc:sldMk cId="3439627331" sldId="259"/>
            <ac:picMk id="8" creationId="{07BC0C75-E7F8-68B5-BD20-2EA87EF9B059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4:20.586" v="1879"/>
          <ac:picMkLst>
            <pc:docMk/>
            <pc:sldMk cId="3439627331" sldId="259"/>
            <ac:picMk id="10" creationId="{6AF3562C-8260-DC28-6668-F73CB6417A00}"/>
          </ac:picMkLst>
        </pc:picChg>
        <pc:picChg chg="mod">
          <ac:chgData name="Rhian Davies (Canolfan Gwasanaethau Cymraeg)" userId="0ba2bcf1-5113-42de-8d05-ea1bf95c3fe2" providerId="ADAL" clId="{51CD5A9F-20B8-459F-8A24-46552B0D84E5}" dt="2025-07-03T14:37:29.956" v="321" actId="962"/>
          <ac:picMkLst>
            <pc:docMk/>
            <pc:sldMk cId="3439627331" sldId="259"/>
            <ac:picMk id="12" creationId="{5464D870-70FF-6E47-DC19-EE16BE603C7D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4:29.134" v="1892"/>
          <ac:picMkLst>
            <pc:docMk/>
            <pc:sldMk cId="3439627331" sldId="259"/>
            <ac:picMk id="14" creationId="{6BCF3865-967D-523B-DF6F-DFB081645AF9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4:52.789" v="1906"/>
          <ac:picMkLst>
            <pc:docMk/>
            <pc:sldMk cId="3439627331" sldId="259"/>
            <ac:picMk id="16" creationId="{C2DD2B39-823F-C811-CBE2-85C7601C64F9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4:33.035" v="1897"/>
          <ac:picMkLst>
            <pc:docMk/>
            <pc:sldMk cId="3439627331" sldId="259"/>
            <ac:picMk id="18" creationId="{47BF3A99-35BC-DDDB-3A04-D54D2B61A1CD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4:47.555" v="1904"/>
          <ac:picMkLst>
            <pc:docMk/>
            <pc:sldMk cId="3439627331" sldId="259"/>
            <ac:picMk id="20" creationId="{A89EE70A-BDB3-1DB2-C5AF-26DDBCAFE621}"/>
          </ac:picMkLst>
        </pc:picChg>
        <pc:picChg chg="mod ord">
          <ac:chgData name="Rhian Davies (Canolfan Gwasanaethau Cymraeg)" userId="0ba2bcf1-5113-42de-8d05-ea1bf95c3fe2" providerId="ADAL" clId="{51CD5A9F-20B8-459F-8A24-46552B0D84E5}" dt="2025-07-03T14:54:39.648" v="1901"/>
          <ac:picMkLst>
            <pc:docMk/>
            <pc:sldMk cId="3439627331" sldId="259"/>
            <ac:picMk id="22" creationId="{36D8C3D6-7561-80C0-CE18-712C551C4B8A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8:29.998" v="2040"/>
        <pc:sldMkLst>
          <pc:docMk/>
          <pc:sldMk cId="2192323044" sldId="260"/>
        </pc:sldMkLst>
        <pc:spChg chg="add mod ord">
          <ac:chgData name="Rhian Davies (Canolfan Gwasanaethau Cymraeg)" userId="0ba2bcf1-5113-42de-8d05-ea1bf95c3fe2" providerId="ADAL" clId="{51CD5A9F-20B8-459F-8A24-46552B0D84E5}" dt="2025-07-03T14:58:29.998" v="2040"/>
          <ac:spMkLst>
            <pc:docMk/>
            <pc:sldMk cId="2192323044" sldId="260"/>
            <ac:spMk id="5" creationId="{F114ECC0-E83A-B35B-CC55-88D1A1661B00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48:57.064" v="1579" actId="962"/>
          <ac:picMkLst>
            <pc:docMk/>
            <pc:sldMk cId="2192323044" sldId="260"/>
            <ac:picMk id="6" creationId="{1AF7EC0C-EE5C-A580-4635-8A1A3DEC13EB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7:27.446" v="2012" actId="962"/>
        <pc:sldMkLst>
          <pc:docMk/>
          <pc:sldMk cId="1621665352" sldId="261"/>
        </pc:sldMkLst>
        <pc:spChg chg="add mod ord">
          <ac:chgData name="Rhian Davies (Canolfan Gwasanaethau Cymraeg)" userId="0ba2bcf1-5113-42de-8d05-ea1bf95c3fe2" providerId="ADAL" clId="{51CD5A9F-20B8-459F-8A24-46552B0D84E5}" dt="2025-07-03T14:57:19.478" v="2011"/>
          <ac:spMkLst>
            <pc:docMk/>
            <pc:sldMk cId="1621665352" sldId="261"/>
            <ac:spMk id="5" creationId="{DCF6774F-84A8-10AA-F4B7-B90083F4B96D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57:27.446" v="2012" actId="962"/>
          <ac:picMkLst>
            <pc:docMk/>
            <pc:sldMk cId="1621665352" sldId="261"/>
            <ac:picMk id="7" creationId="{68452CDB-9D3F-6BBA-96ED-5FCB7280BD9C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8:42.024" v="2048"/>
        <pc:sldMkLst>
          <pc:docMk/>
          <pc:sldMk cId="1790121990" sldId="262"/>
        </pc:sldMkLst>
        <pc:spChg chg="add mod ord">
          <ac:chgData name="Rhian Davies (Canolfan Gwasanaethau Cymraeg)" userId="0ba2bcf1-5113-42de-8d05-ea1bf95c3fe2" providerId="ADAL" clId="{51CD5A9F-20B8-459F-8A24-46552B0D84E5}" dt="2025-07-03T14:58:42.024" v="2048"/>
          <ac:spMkLst>
            <pc:docMk/>
            <pc:sldMk cId="1790121990" sldId="262"/>
            <ac:spMk id="5" creationId="{924014E4-8B13-8974-F844-EE519EA6995E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52:06.646" v="1743" actId="962"/>
          <ac:picMkLst>
            <pc:docMk/>
            <pc:sldMk cId="1790121990" sldId="262"/>
            <ac:picMk id="7" creationId="{E3E9DD96-5091-E8D0-40CC-6BA3511F11F7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7:54.119" v="2025" actId="962"/>
        <pc:sldMkLst>
          <pc:docMk/>
          <pc:sldMk cId="1003803178" sldId="263"/>
        </pc:sldMkLst>
        <pc:spChg chg="add mod ord">
          <ac:chgData name="Rhian Davies (Canolfan Gwasanaethau Cymraeg)" userId="0ba2bcf1-5113-42de-8d05-ea1bf95c3fe2" providerId="ADAL" clId="{51CD5A9F-20B8-459F-8A24-46552B0D84E5}" dt="2025-07-03T14:57:44.198" v="2024"/>
          <ac:spMkLst>
            <pc:docMk/>
            <pc:sldMk cId="1003803178" sldId="263"/>
            <ac:spMk id="6" creationId="{DB0FB385-F2B3-B98F-4458-BB6A46A19A39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57:54.119" v="2025" actId="962"/>
          <ac:picMkLst>
            <pc:docMk/>
            <pc:sldMk cId="1003803178" sldId="263"/>
            <ac:picMk id="5" creationId="{59806FAD-DAF6-EC1C-FA89-586769669397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7:12.243" v="2007"/>
        <pc:sldMkLst>
          <pc:docMk/>
          <pc:sldMk cId="3510800147" sldId="264"/>
        </pc:sldMkLst>
        <pc:spChg chg="add mod ord">
          <ac:chgData name="Rhian Davies (Canolfan Gwasanaethau Cymraeg)" userId="0ba2bcf1-5113-42de-8d05-ea1bf95c3fe2" providerId="ADAL" clId="{51CD5A9F-20B8-459F-8A24-46552B0D84E5}" dt="2025-07-03T14:57:12.243" v="2007"/>
          <ac:spMkLst>
            <pc:docMk/>
            <pc:sldMk cId="3510800147" sldId="264"/>
            <ac:spMk id="5" creationId="{B4CC5DD5-1366-7050-663D-05ED1A82F0DF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36:07.353" v="129" actId="962"/>
          <ac:picMkLst>
            <pc:docMk/>
            <pc:sldMk cId="3510800147" sldId="264"/>
            <ac:picMk id="6" creationId="{CF2E18C9-CA9D-6AFA-9F9C-CFF77B873992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8:25.108" v="2036" actId="962"/>
        <pc:sldMkLst>
          <pc:docMk/>
          <pc:sldMk cId="53771420" sldId="265"/>
        </pc:sldMkLst>
        <pc:spChg chg="add mod ord">
          <ac:chgData name="Rhian Davies (Canolfan Gwasanaethau Cymraeg)" userId="0ba2bcf1-5113-42de-8d05-ea1bf95c3fe2" providerId="ADAL" clId="{51CD5A9F-20B8-459F-8A24-46552B0D84E5}" dt="2025-07-03T14:58:14.653" v="2034"/>
          <ac:spMkLst>
            <pc:docMk/>
            <pc:sldMk cId="53771420" sldId="265"/>
            <ac:spMk id="5" creationId="{8E7679EB-E151-D843-A0D8-415A2DA72590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58:25.108" v="2036" actId="962"/>
          <ac:picMkLst>
            <pc:docMk/>
            <pc:sldMk cId="53771420" sldId="265"/>
            <ac:picMk id="7" creationId="{F12F42C8-BEFE-467F-157F-D64A52566F9B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7:37.687" v="2020"/>
        <pc:sldMkLst>
          <pc:docMk/>
          <pc:sldMk cId="1196325075" sldId="266"/>
        </pc:sldMkLst>
        <pc:spChg chg="add mod ord">
          <ac:chgData name="Rhian Davies (Canolfan Gwasanaethau Cymraeg)" userId="0ba2bcf1-5113-42de-8d05-ea1bf95c3fe2" providerId="ADAL" clId="{51CD5A9F-20B8-459F-8A24-46552B0D84E5}" dt="2025-07-03T14:57:37.687" v="2020"/>
          <ac:spMkLst>
            <pc:docMk/>
            <pc:sldMk cId="1196325075" sldId="266"/>
            <ac:spMk id="5" creationId="{A31F62F7-A699-52DE-6D9C-ECB9F7B8C1D1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42:20.504" v="1169" actId="962"/>
          <ac:picMkLst>
            <pc:docMk/>
            <pc:sldMk cId="1196325075" sldId="266"/>
            <ac:picMk id="6" creationId="{01CDA418-1AA4-35C8-71F5-69DD6374A45F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8:09.769" v="2030" actId="962"/>
        <pc:sldMkLst>
          <pc:docMk/>
          <pc:sldMk cId="3426674156" sldId="267"/>
        </pc:sldMkLst>
        <pc:spChg chg="add mod ord">
          <ac:chgData name="Rhian Davies (Canolfan Gwasanaethau Cymraeg)" userId="0ba2bcf1-5113-42de-8d05-ea1bf95c3fe2" providerId="ADAL" clId="{51CD5A9F-20B8-459F-8A24-46552B0D84E5}" dt="2025-07-03T14:58:00.278" v="2029"/>
          <ac:spMkLst>
            <pc:docMk/>
            <pc:sldMk cId="3426674156" sldId="267"/>
            <ac:spMk id="5" creationId="{580E3B47-CB6C-4633-1D5F-D02994208B22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58:09.769" v="2030" actId="962"/>
          <ac:picMkLst>
            <pc:docMk/>
            <pc:sldMk cId="3426674156" sldId="267"/>
            <ac:picMk id="6" creationId="{5AFBF3D7-BA5D-7C54-D5DA-8F887B8140A8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7:32.376" v="2016"/>
        <pc:sldMkLst>
          <pc:docMk/>
          <pc:sldMk cId="339203098" sldId="268"/>
        </pc:sldMkLst>
        <pc:spChg chg="add mod ord">
          <ac:chgData name="Rhian Davies (Canolfan Gwasanaethau Cymraeg)" userId="0ba2bcf1-5113-42de-8d05-ea1bf95c3fe2" providerId="ADAL" clId="{51CD5A9F-20B8-459F-8A24-46552B0D84E5}" dt="2025-07-03T14:57:32.376" v="2016"/>
          <ac:spMkLst>
            <pc:docMk/>
            <pc:sldMk cId="339203098" sldId="268"/>
            <ac:spMk id="5" creationId="{A83E38B0-1B49-2978-AFB6-CACBD709EB4F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40:13.765" v="1019" actId="962"/>
          <ac:picMkLst>
            <pc:docMk/>
            <pc:sldMk cId="339203098" sldId="268"/>
            <ac:picMk id="7" creationId="{1B3077BD-4470-47F4-0540-71724C03ADEF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8:36.710" v="2044"/>
        <pc:sldMkLst>
          <pc:docMk/>
          <pc:sldMk cId="3608525585" sldId="269"/>
        </pc:sldMkLst>
        <pc:spChg chg="add mod ord">
          <ac:chgData name="Rhian Davies (Canolfan Gwasanaethau Cymraeg)" userId="0ba2bcf1-5113-42de-8d05-ea1bf95c3fe2" providerId="ADAL" clId="{51CD5A9F-20B8-459F-8A24-46552B0D84E5}" dt="2025-07-03T14:58:36.710" v="2044"/>
          <ac:spMkLst>
            <pc:docMk/>
            <pc:sldMk cId="3608525585" sldId="269"/>
            <ac:spMk id="5" creationId="{2E09C54C-C6CC-D66A-6B1F-110883030670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49:32.837" v="1677" actId="962"/>
          <ac:picMkLst>
            <pc:docMk/>
            <pc:sldMk cId="3608525585" sldId="269"/>
            <ac:picMk id="8" creationId="{293C6F9D-4121-E63C-3E70-F7315BCABD8B}"/>
          </ac:picMkLst>
        </pc:picChg>
      </pc:sldChg>
      <pc:sldChg chg="addSp modSp mod">
        <pc:chgData name="Rhian Davies (Canolfan Gwasanaethau Cymraeg)" userId="0ba2bcf1-5113-42de-8d05-ea1bf95c3fe2" providerId="ADAL" clId="{51CD5A9F-20B8-459F-8A24-46552B0D84E5}" dt="2025-07-03T14:58:46.331" v="2052"/>
        <pc:sldMkLst>
          <pc:docMk/>
          <pc:sldMk cId="983606601" sldId="270"/>
        </pc:sldMkLst>
        <pc:spChg chg="add mod ord">
          <ac:chgData name="Rhian Davies (Canolfan Gwasanaethau Cymraeg)" userId="0ba2bcf1-5113-42de-8d05-ea1bf95c3fe2" providerId="ADAL" clId="{51CD5A9F-20B8-459F-8A24-46552B0D84E5}" dt="2025-07-03T14:58:46.331" v="2052"/>
          <ac:spMkLst>
            <pc:docMk/>
            <pc:sldMk cId="983606601" sldId="270"/>
            <ac:spMk id="5" creationId="{B2A0E827-60DE-5240-1444-2C5E20A6388B}"/>
          </ac:spMkLst>
        </pc:spChg>
        <pc:picChg chg="mod">
          <ac:chgData name="Rhian Davies (Canolfan Gwasanaethau Cymraeg)" userId="0ba2bcf1-5113-42de-8d05-ea1bf95c3fe2" providerId="ADAL" clId="{51CD5A9F-20B8-459F-8A24-46552B0D84E5}" dt="2025-07-03T14:52:43.019" v="1835" actId="962"/>
          <ac:picMkLst>
            <pc:docMk/>
            <pc:sldMk cId="983606601" sldId="270"/>
            <ac:picMk id="6" creationId="{770BA1CC-3A87-4DED-D7ED-983B45F069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5A14-AC14-FE47-BC60-781EE48A2A3E}" type="datetimeFigureOut">
              <a:rPr lang="cy-GB" smtClean="0"/>
              <a:t>03/07/2025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D69A-49FB-3B42-9A2B-6A450507C35A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0319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04A1-48BA-1567-9383-5C544E5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CF10-BC76-8B17-56AB-2E5837789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5851A-BCC8-06D4-0A0C-7665A982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3172C-FB81-AF40-94E1-AEE1E70EADAA}" type="datetime1">
              <a:rPr lang="en-GB" smtClean="0"/>
              <a:t>03/07/2025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E54A4-B670-574B-A469-80E8CA55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C6483-1536-52FB-A5A2-F6789F95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73179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9EE4-38F5-7D83-FFCD-6F0D18C3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A676-D233-9F38-A8D9-3D07D55C4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DED2B-59C8-0E54-AF96-1628CE23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FFC5C-1248-BE4A-AAA8-94EC524E3645}" type="datetime1">
              <a:rPr lang="en-GB" smtClean="0"/>
              <a:t>03/07/2025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7037E-E9D0-1501-92B9-FCDCABA3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966D-F824-8F5E-CA1E-6C372823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7259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7A756-E738-F4B3-3A38-989C54FC3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60AAC-7F34-0B7C-FCCE-3D9A100BD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B53F-199B-87BA-9D0E-7AFDF3AF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FAFE3-B2BF-9740-B811-C5363E117F9A}" type="datetime1">
              <a:rPr lang="en-GB" smtClean="0"/>
              <a:t>03/07/2025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5CA-6E30-FEFA-12CA-41B5B78D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51E1-D9D8-46E2-5563-0B4FE4F0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98974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9EE5-484B-EDED-CAE2-9464255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47B6F-BBDD-50C0-58AB-5E253FDA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12F4-E35E-AC39-75B0-5B1D7E9B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9831A-85A1-7D4E-9E60-C444B93B3254}" type="datetime1">
              <a:rPr lang="en-GB" smtClean="0"/>
              <a:t>03/07/2025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E759-A8FF-1D03-9FE8-069898FD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4D6E8-78DD-54CC-F4E3-4E0A04F4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85707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7512-3ECB-3C6B-203F-F98F87A7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F5D-126B-680F-9876-CDDA3A97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A6EF-F214-6124-9934-DF596B94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D3B90-120A-DF41-AB82-50B1898F9F19}" type="datetime1">
              <a:rPr lang="en-GB" smtClean="0"/>
              <a:t>03/07/2025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54C3-CC7D-B2A1-C9FC-EEBFAD4E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F2D43-EF60-5808-E671-BFAEF8F3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59887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F74B-2568-1C04-C795-D752F701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5D6B5-3B8C-8896-C449-CBD42891F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35DCA-6975-7D53-62DF-6A5EF239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96EA-1B57-87DC-A77D-BFB1F7D6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28E3F-CC9B-1446-90A5-9C5BDA43F21B}" type="datetime1">
              <a:rPr lang="en-GB" smtClean="0"/>
              <a:t>03/07/2025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E950-078B-BB6F-24ED-9943E0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9A322-40EF-6479-F59B-B6DE08C1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79408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CE21-6E22-FD19-DFE9-61656AB1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FECD9-31A5-43AE-B4BB-06E5FC6B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81942-7DE1-0AB3-2CBE-4E512A38A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5FAFD-52A7-BD22-140D-B274C752F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080F1-9406-EBBB-9E00-81D8B32A0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42E61-BD27-E3CB-111C-DA53A67C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FC3CB8-482C-3F4A-A89F-1A98F5C093BE}" type="datetime1">
              <a:rPr lang="en-GB" smtClean="0"/>
              <a:t>03/07/2025</a:t>
            </a:fld>
            <a:endParaRPr lang="cy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507F2-2CF1-6028-CA0B-7F535D3D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01E7D0-DF3D-B434-684F-44482AB2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7104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3EC6-F122-4447-076D-30464AE6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99F96-B41E-E92D-AD0B-0EED222E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4C39F-265E-7840-B550-F9C6701AAAEE}" type="datetime1">
              <a:rPr lang="en-GB" smtClean="0"/>
              <a:t>03/07/2025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94876-F6F4-68E0-194F-F89545BB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E0D9A-CBC1-6009-33C7-FA42944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54895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66D042-F8D8-4CEF-C300-4B448B7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9905E-394F-994D-BAE8-27E14DFA996F}" type="datetime1">
              <a:rPr lang="en-GB" smtClean="0"/>
              <a:t>03/07/2025</a:t>
            </a:fld>
            <a:endParaRPr lang="cy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4C9E6-34EA-5567-9341-F6B8DAC6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72538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BF60-53CA-39A7-7720-4F4A83C1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2F9E9-6BFB-8FD5-F355-346EA03D6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6A6D2-A349-D016-1072-9471D26A6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06FD4-9108-B558-A86E-E07B6912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3157D-0A4D-9849-918E-EAD6F370C28D}" type="datetime1">
              <a:rPr lang="en-GB" smtClean="0"/>
              <a:t>03/07/2025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590CF-F1A4-CB79-FAD0-635749B7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C98D5-06E8-7108-113B-5B983DA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3709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2FF2-8277-DEA5-34E1-9A480467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55017-A290-0CE3-D4EE-0183C2FBF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6870B-B34A-C423-07C1-0FBD8D17B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2CB6-AAAA-A297-80D2-6F85E2B2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1637D-7744-4940-94EA-93855082ED49}" type="datetime1">
              <a:rPr lang="en-GB" smtClean="0"/>
              <a:t>03/07/2025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3ABE2-D2FF-C6C7-C90F-440DF895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8680A-A4E4-9312-9CD7-30CAC21C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41259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1F86A-8510-E7E0-1B05-D6E2A6579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747" y="5878938"/>
            <a:ext cx="11840580" cy="842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y-GB" dirty="0"/>
          </a:p>
        </p:txBody>
      </p:sp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E349A56B-1E86-DC07-71C6-49B1E9C018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5673" y="5778149"/>
            <a:ext cx="2129421" cy="943327"/>
          </a:xfrm>
          <a:prstGeom prst="rect">
            <a:avLst/>
          </a:prstGeom>
        </p:spPr>
      </p:pic>
      <p:pic>
        <p:nvPicPr>
          <p:cNvPr id="15" name="Picture 14" descr="A black bird with a white background&#10;&#10;Description automatically generated">
            <a:extLst>
              <a:ext uri="{FF2B5EF4-FFF2-40B4-BE49-F238E27FC236}">
                <a16:creationId xmlns:a16="http://schemas.microsoft.com/office/drawing/2014/main" id="{F98465F0-AC40-A40E-7276-E39E30FCC8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70917" y="5878938"/>
            <a:ext cx="1585410" cy="7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0455-D99B-0186-B221-1109F7C31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y-GB" sz="6600" dirty="0"/>
              <a:t>Amser: Trefn y dydd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83EAE-06A0-1702-9390-619ED463C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307" y="934473"/>
            <a:ext cx="7301386" cy="1046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3E2027-4E87-5308-05EC-20218AA9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85" y="5011073"/>
            <a:ext cx="5370767" cy="17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863DE-DC4C-39B5-2837-8E139B814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0E3B47-CB6C-4633-1D5F-D02994208B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91B7A-0982-0310-7761-91447820083B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59B00-A3C4-3800-E749-E5EDA2DD9E6D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AA406-878C-5F74-07C4-32AB971EAEFB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6" name="Picture 5" descr="Llun o fachgen bach yn eistedd ar wely gyda tedi">
            <a:extLst>
              <a:ext uri="{FF2B5EF4-FFF2-40B4-BE49-F238E27FC236}">
                <a16:creationId xmlns:a16="http://schemas.microsoft.com/office/drawing/2014/main" id="{5AFBF3D7-BA5D-7C54-D5DA-8F887B8140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7"/>
          <a:stretch/>
        </p:blipFill>
        <p:spPr>
          <a:xfrm>
            <a:off x="2601238" y="1252602"/>
            <a:ext cx="6989524" cy="50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4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C051E-A0C0-4D37-D99F-E7FF2B3BB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7679EB-E151-D843-A0D8-415A2DA725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DF2FC8-F6B1-0489-97EE-707F4C4BEB6C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D8D84-0212-8360-4F9A-5E07F6BA719F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D37DA-EC71-48BA-A9BE-AFFABFC1E8C7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7" name="Picture 6" descr="Grŵp o blant yn rhedeg ar ôl pêl ar borfa">
            <a:extLst>
              <a:ext uri="{FF2B5EF4-FFF2-40B4-BE49-F238E27FC236}">
                <a16:creationId xmlns:a16="http://schemas.microsoft.com/office/drawing/2014/main" id="{F12F42C8-BEFE-467F-157F-D64A5256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397" y="1422778"/>
            <a:ext cx="7077205" cy="467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8EFC0-0DDB-316F-D54A-09BDFCC2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14ECC0-E83A-B35B-CC55-88D1A1661B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028E7-0457-0378-C30B-582100A19749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A008F-30FC-7019-B400-83FC31FA5131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39851-BD28-4E71-0808-043E45713040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6" name="Picture 5" descr="Llun o ferch fach yn bwyta grawnfwyd gyda llwy.">
            <a:extLst>
              <a:ext uri="{FF2B5EF4-FFF2-40B4-BE49-F238E27FC236}">
                <a16:creationId xmlns:a16="http://schemas.microsoft.com/office/drawing/2014/main" id="{1AF7EC0C-EE5C-A580-4635-8A1A3DEC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7" r="16380"/>
          <a:stretch/>
        </p:blipFill>
        <p:spPr>
          <a:xfrm>
            <a:off x="2889335" y="1277655"/>
            <a:ext cx="6300593" cy="46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3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0E2E-0673-895C-399A-6A3F83231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09C54C-C6CC-D66A-6B1F-1108830306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FD1C5-685C-D9C5-4AC3-00B0E439D5BD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FEFE7-1A53-B490-7EBB-A2582DD6DC14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E9FD9F-9F8F-9391-B0AE-387FA679A953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8" name="Picture 7" descr="Grŵp o blant a'i hathrawes yn codi ei dwylo">
            <a:extLst>
              <a:ext uri="{FF2B5EF4-FFF2-40B4-BE49-F238E27FC236}">
                <a16:creationId xmlns:a16="http://schemas.microsoft.com/office/drawing/2014/main" id="{293C6F9D-4121-E63C-3E70-F7315BCAB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2924" y="1446574"/>
            <a:ext cx="6666152" cy="48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1E5D9-5D4B-1AD7-6581-7CCE3B081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4014E4-8B13-8974-F844-EE519EA699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12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2E112-0ED1-7197-7D45-373FAE3F6A7B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12A83-1D70-29EB-A7DD-2D9EDF7C02D5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42945-324C-5F67-F672-E838F254D3A0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7" name="Picture 6" descr="Llun o ferch fach yn bwyta afal">
            <a:extLst>
              <a:ext uri="{FF2B5EF4-FFF2-40B4-BE49-F238E27FC236}">
                <a16:creationId xmlns:a16="http://schemas.microsoft.com/office/drawing/2014/main" id="{E3E9DD96-5091-E8D0-40CC-6BA3511F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5"/>
          <a:stretch/>
        </p:blipFill>
        <p:spPr>
          <a:xfrm>
            <a:off x="2501645" y="1320658"/>
            <a:ext cx="7188709" cy="472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1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AA3A6-FE84-8408-967F-C25953C67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A0E827-60DE-5240-1444-2C5E20A63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13DFC-2B9A-D476-B794-4C01F34BB4FD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7D247-7C75-1EBC-8A9E-6AEDC08B2020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8E974-59D3-0136-AC29-EF952E98B17E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6" name="Picture 5" descr="Llun o fachgen bach ar siglen">
            <a:extLst>
              <a:ext uri="{FF2B5EF4-FFF2-40B4-BE49-F238E27FC236}">
                <a16:creationId xmlns:a16="http://schemas.microsoft.com/office/drawing/2014/main" id="{770BA1CC-3A87-4DED-D7ED-983B45F0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744" y="1446416"/>
            <a:ext cx="7084512" cy="444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6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ACBF-E621-A2EF-1DA0-E995C09D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320423-88A6-345F-B403-6C1C090AF6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6FE32-3ACA-2327-48CB-4C24507575B5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3D738-9B9F-91E1-4064-EFC5D4C70FF8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726CD-8101-A085-24AD-21B01AA0385D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22" name="Picture 21" descr="Cartŵn o fachgen bach ar gefn beic">
            <a:extLst>
              <a:ext uri="{FF2B5EF4-FFF2-40B4-BE49-F238E27FC236}">
                <a16:creationId xmlns:a16="http://schemas.microsoft.com/office/drawing/2014/main" id="{36D8C3D6-7561-80C0-CE18-712C551C4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92" y="1350068"/>
            <a:ext cx="2109393" cy="2180178"/>
          </a:xfrm>
          <a:prstGeom prst="rect">
            <a:avLst/>
          </a:prstGeom>
        </p:spPr>
      </p:pic>
      <p:pic>
        <p:nvPicPr>
          <p:cNvPr id="20" name="Picture 19" descr="Cartŵn o fachgen bach yn sefyll o flaen bwrdd du">
            <a:extLst>
              <a:ext uri="{FF2B5EF4-FFF2-40B4-BE49-F238E27FC236}">
                <a16:creationId xmlns:a16="http://schemas.microsoft.com/office/drawing/2014/main" id="{A89EE70A-BDB3-1DB2-C5AF-26DDBCAF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75" y="1202242"/>
            <a:ext cx="2359342" cy="2438514"/>
          </a:xfrm>
          <a:prstGeom prst="rect">
            <a:avLst/>
          </a:prstGeom>
        </p:spPr>
      </p:pic>
      <p:pic>
        <p:nvPicPr>
          <p:cNvPr id="16" name="Picture 15" descr="Cartŵn o fachgen bach yn eistedd wrth fwrdd gyda bowlen o rawnfwyd, afal a mwg">
            <a:extLst>
              <a:ext uri="{FF2B5EF4-FFF2-40B4-BE49-F238E27FC236}">
                <a16:creationId xmlns:a16="http://schemas.microsoft.com/office/drawing/2014/main" id="{C2DD2B39-823F-C811-CBE2-85C7601C6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06" y="1350068"/>
            <a:ext cx="1903042" cy="2382670"/>
          </a:xfrm>
          <a:prstGeom prst="rect">
            <a:avLst/>
          </a:prstGeom>
        </p:spPr>
      </p:pic>
      <p:pic>
        <p:nvPicPr>
          <p:cNvPr id="12" name="Picture 11" descr="Cartŵn o fachgen bach yn y gawod">
            <a:extLst>
              <a:ext uri="{FF2B5EF4-FFF2-40B4-BE49-F238E27FC236}">
                <a16:creationId xmlns:a16="http://schemas.microsoft.com/office/drawing/2014/main" id="{5464D870-70FF-6E47-DC19-EE16BE603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820" y="1220263"/>
            <a:ext cx="2006717" cy="2512475"/>
          </a:xfrm>
          <a:prstGeom prst="rect">
            <a:avLst/>
          </a:prstGeom>
        </p:spPr>
      </p:pic>
      <p:pic>
        <p:nvPicPr>
          <p:cNvPr id="8" name="Picture 7" descr="Cartŵn o fachgen bach yn eistedd ar wely ar ôl dihuno">
            <a:extLst>
              <a:ext uri="{FF2B5EF4-FFF2-40B4-BE49-F238E27FC236}">
                <a16:creationId xmlns:a16="http://schemas.microsoft.com/office/drawing/2014/main" id="{07BC0C75-E7F8-68B5-BD20-2EA87EF9B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825" y="1258086"/>
            <a:ext cx="2413217" cy="2382670"/>
          </a:xfrm>
          <a:prstGeom prst="rect">
            <a:avLst/>
          </a:prstGeom>
        </p:spPr>
      </p:pic>
      <p:pic>
        <p:nvPicPr>
          <p:cNvPr id="18" name="Picture 17" descr="Cartŵn o fachgen bach gyda bag ar ei gefn">
            <a:extLst>
              <a:ext uri="{FF2B5EF4-FFF2-40B4-BE49-F238E27FC236}">
                <a16:creationId xmlns:a16="http://schemas.microsoft.com/office/drawing/2014/main" id="{47BF3A99-35BC-DDDB-3A04-D54D2B61A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33" y="3138749"/>
            <a:ext cx="1478273" cy="2557911"/>
          </a:xfrm>
          <a:prstGeom prst="rect">
            <a:avLst/>
          </a:prstGeom>
        </p:spPr>
      </p:pic>
      <p:pic>
        <p:nvPicPr>
          <p:cNvPr id="14" name="Picture 13" descr="Cartŵn o fachgen bach yn brwsio'i ddannedd">
            <a:extLst>
              <a:ext uri="{FF2B5EF4-FFF2-40B4-BE49-F238E27FC236}">
                <a16:creationId xmlns:a16="http://schemas.microsoft.com/office/drawing/2014/main" id="{6BCF3865-967D-523B-DF6F-DFB081645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832" y="3308023"/>
            <a:ext cx="1974304" cy="2471893"/>
          </a:xfrm>
          <a:prstGeom prst="rect">
            <a:avLst/>
          </a:prstGeom>
        </p:spPr>
      </p:pic>
      <p:pic>
        <p:nvPicPr>
          <p:cNvPr id="6" name="Picture 5" descr="Cartŵn o fachgen bach yn gorwedd mewn gwely">
            <a:extLst>
              <a:ext uri="{FF2B5EF4-FFF2-40B4-BE49-F238E27FC236}">
                <a16:creationId xmlns:a16="http://schemas.microsoft.com/office/drawing/2014/main" id="{7E12CD24-23F2-CAB9-1796-80028D544D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412" y="3418454"/>
            <a:ext cx="2527174" cy="2495185"/>
          </a:xfrm>
          <a:prstGeom prst="rect">
            <a:avLst/>
          </a:prstGeom>
        </p:spPr>
      </p:pic>
      <p:pic>
        <p:nvPicPr>
          <p:cNvPr id="10" name="Picture 9" descr="Cartŵn o fachgen bach yn gwneud ymarfer corff">
            <a:extLst>
              <a:ext uri="{FF2B5EF4-FFF2-40B4-BE49-F238E27FC236}">
                <a16:creationId xmlns:a16="http://schemas.microsoft.com/office/drawing/2014/main" id="{6AF3562C-8260-DC28-6668-F73CB6417A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7378" y="3437123"/>
            <a:ext cx="1963085" cy="24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D7AB9-B938-D62F-40D4-529262EC6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23DE2A-D770-10E0-7502-8C7E04B070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0D3E3-5FB9-D6D9-73FB-C960148CB827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FCADE-129D-FF5D-6356-8DE426702216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DE719-F263-9541-B4B5-1AB1AF0DB417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46" name="Picture 45" descr="Cartŵn o ferch fach yn eistedd wrth y bwrdd yn darllen llyfr">
            <a:extLst>
              <a:ext uri="{FF2B5EF4-FFF2-40B4-BE49-F238E27FC236}">
                <a16:creationId xmlns:a16="http://schemas.microsoft.com/office/drawing/2014/main" id="{DA1D477D-96F2-6EAA-2438-97A6ECCA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7" y="1317682"/>
            <a:ext cx="1908633" cy="2589103"/>
          </a:xfrm>
          <a:prstGeom prst="rect">
            <a:avLst/>
          </a:prstGeom>
        </p:spPr>
      </p:pic>
      <p:pic>
        <p:nvPicPr>
          <p:cNvPr id="44" name="Picture 43" descr="Cartŵn o ferch fach yn cario bag ar ei chefn">
            <a:extLst>
              <a:ext uri="{FF2B5EF4-FFF2-40B4-BE49-F238E27FC236}">
                <a16:creationId xmlns:a16="http://schemas.microsoft.com/office/drawing/2014/main" id="{2C2DA0D8-F05C-3132-DEEF-16F29803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628" y="1226866"/>
            <a:ext cx="2014955" cy="2600664"/>
          </a:xfrm>
          <a:prstGeom prst="rect">
            <a:avLst/>
          </a:prstGeom>
        </p:spPr>
      </p:pic>
      <p:pic>
        <p:nvPicPr>
          <p:cNvPr id="33" name="Picture 32" descr="Cartŵn o ferch fach yn y gawod">
            <a:extLst>
              <a:ext uri="{FF2B5EF4-FFF2-40B4-BE49-F238E27FC236}">
                <a16:creationId xmlns:a16="http://schemas.microsoft.com/office/drawing/2014/main" id="{6B2A76CF-C3F4-B198-182C-23D0F2E59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521" y="1183563"/>
            <a:ext cx="2014955" cy="2738272"/>
          </a:xfrm>
          <a:prstGeom prst="rect">
            <a:avLst/>
          </a:prstGeom>
        </p:spPr>
      </p:pic>
      <p:pic>
        <p:nvPicPr>
          <p:cNvPr id="37" name="Picture 36" descr="Cartŵn o ferch fach yn brwsio'i dannedd">
            <a:extLst>
              <a:ext uri="{FF2B5EF4-FFF2-40B4-BE49-F238E27FC236}">
                <a16:creationId xmlns:a16="http://schemas.microsoft.com/office/drawing/2014/main" id="{CAE24BA8-F616-BAF5-6345-E74E848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041" y="1168513"/>
            <a:ext cx="2014955" cy="2738272"/>
          </a:xfrm>
          <a:prstGeom prst="rect">
            <a:avLst/>
          </a:prstGeom>
        </p:spPr>
      </p:pic>
      <p:pic>
        <p:nvPicPr>
          <p:cNvPr id="24" name="Picture 23" descr="Cartŵn o ferch fach yn gorwedd yn gwely">
            <a:extLst>
              <a:ext uri="{FF2B5EF4-FFF2-40B4-BE49-F238E27FC236}">
                <a16:creationId xmlns:a16="http://schemas.microsoft.com/office/drawing/2014/main" id="{9731D736-2284-FEB8-1EB5-A61890D7E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881" y="1317682"/>
            <a:ext cx="2893512" cy="2227119"/>
          </a:xfrm>
          <a:prstGeom prst="rect">
            <a:avLst/>
          </a:prstGeom>
        </p:spPr>
      </p:pic>
      <p:pic>
        <p:nvPicPr>
          <p:cNvPr id="48" name="Picture 47" descr="Cartŵn o ferch fach gyda chi">
            <a:extLst>
              <a:ext uri="{FF2B5EF4-FFF2-40B4-BE49-F238E27FC236}">
                <a16:creationId xmlns:a16="http://schemas.microsoft.com/office/drawing/2014/main" id="{CC46F63F-8ECC-242C-6CD2-23530B1F2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2" y="3673412"/>
            <a:ext cx="1932550" cy="2367118"/>
          </a:xfrm>
          <a:prstGeom prst="rect">
            <a:avLst/>
          </a:prstGeom>
        </p:spPr>
      </p:pic>
      <p:pic>
        <p:nvPicPr>
          <p:cNvPr id="41" name="Picture 40" descr="Cartŵn o ferch fach yn eistedd wrth y bwrdd gyda bowlen o rawnfwyd, afal a mwg">
            <a:extLst>
              <a:ext uri="{FF2B5EF4-FFF2-40B4-BE49-F238E27FC236}">
                <a16:creationId xmlns:a16="http://schemas.microsoft.com/office/drawing/2014/main" id="{88DC7A74-FC67-50C8-CA7F-2DD41AC6F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9167" y="3673412"/>
            <a:ext cx="1930400" cy="2435981"/>
          </a:xfrm>
          <a:prstGeom prst="rect">
            <a:avLst/>
          </a:prstGeom>
        </p:spPr>
      </p:pic>
      <p:pic>
        <p:nvPicPr>
          <p:cNvPr id="26" name="Picture 25" descr="Cartŵn o ferch fach yn eistedd ar wely ar ôl codi">
            <a:extLst>
              <a:ext uri="{FF2B5EF4-FFF2-40B4-BE49-F238E27FC236}">
                <a16:creationId xmlns:a16="http://schemas.microsoft.com/office/drawing/2014/main" id="{9BD56441-79E3-9D0C-8EEE-20A21A00FB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4839" y="4064824"/>
            <a:ext cx="2661759" cy="1923156"/>
          </a:xfrm>
          <a:prstGeom prst="rect">
            <a:avLst/>
          </a:prstGeom>
        </p:spPr>
      </p:pic>
      <p:pic>
        <p:nvPicPr>
          <p:cNvPr id="29" name="Picture 28" descr="Cartŵn o ferch fach yn gwneud ymarfer corff">
            <a:extLst>
              <a:ext uri="{FF2B5EF4-FFF2-40B4-BE49-F238E27FC236}">
                <a16:creationId xmlns:a16="http://schemas.microsoft.com/office/drawing/2014/main" id="{EE56F59B-D308-137E-3B37-508257F30B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3479" y="3673412"/>
            <a:ext cx="2475559" cy="22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67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D9DCFB-BA3D-829D-6E14-72BCC3DE1F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12EAE-73A8-A6EC-D785-08FFB0AE0B59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E6449-5208-88EF-E825-BDC1B99D93B7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9CF80-4754-9385-BE6B-EA3895756CED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46" name="Picture 45" descr="Llun o grŵp o blant yn eistedd wrth fwrdd yn bwyta">
            <a:extLst>
              <a:ext uri="{FF2B5EF4-FFF2-40B4-BE49-F238E27FC236}">
                <a16:creationId xmlns:a16="http://schemas.microsoft.com/office/drawing/2014/main" id="{C80BBBC5-4673-BE3E-2A05-CF35FB2CBC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29"/>
          <a:stretch/>
        </p:blipFill>
        <p:spPr>
          <a:xfrm>
            <a:off x="1878903" y="1277656"/>
            <a:ext cx="8054236" cy="45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119B0-10C9-8038-1A77-F2F14D112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CC5DD5-1366-7050-663D-05ED1A82F0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BF851E-0AA3-BF18-B0E3-B95F1EFB0F37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CDAE1-1DF4-66EE-821A-BF081C45E4CC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D646A1-0F4C-D501-D6AE-2D9412C7B1CB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6" name="Picture 5" descr="Llun o ferch fach yn brwsio'i dannedd">
            <a:extLst>
              <a:ext uri="{FF2B5EF4-FFF2-40B4-BE49-F238E27FC236}">
                <a16:creationId xmlns:a16="http://schemas.microsoft.com/office/drawing/2014/main" id="{CF2E18C9-CA9D-6AFA-9F9C-CFF77B873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95" y="1329589"/>
            <a:ext cx="7415409" cy="472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00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32B5C-50A5-A8E0-9253-61F3A4762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F6774F-84A8-10AA-F4B7-B90083F4B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F4238-294D-D3F1-AC13-CC072D72D5C8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F4B32-D273-2128-59BD-F85D3EE8F690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8FC44-DFF8-710F-C7B4-FD511BB02F31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7" name="Picture 6" descr="A person and a child eating at a table">
            <a:extLst>
              <a:ext uri="{FF2B5EF4-FFF2-40B4-BE49-F238E27FC236}">
                <a16:creationId xmlns:a16="http://schemas.microsoft.com/office/drawing/2014/main" id="{68452CDB-9D3F-6BBA-96ED-5FCB7280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311" y="1390389"/>
            <a:ext cx="7171378" cy="471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6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79BC5-A696-D410-1BD0-F3DDF57D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3E38B0-1B49-2978-AFB6-CACBD709EB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FA6A4-22B5-4A11-BB2A-7E4D1E2C4247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166D6-039C-A17E-DE96-A8657F37BF4A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333B4-E962-E5EA-9138-1BC9D60DFF1C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7" name="Picture 6" descr="Llun o fachgen bach yn cysgu yn gwely">
            <a:extLst>
              <a:ext uri="{FF2B5EF4-FFF2-40B4-BE49-F238E27FC236}">
                <a16:creationId xmlns:a16="http://schemas.microsoft.com/office/drawing/2014/main" id="{1B3077BD-4470-47F4-0540-71724C03A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818" y="1272548"/>
            <a:ext cx="7152363" cy="477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2F1DA-7CEF-1926-232F-ECA5DEF66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1F62F7-A699-52DE-6D9C-ECB9F7B8C1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6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B2CFE7-13AD-0552-87F2-F651BA550048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F21C3-2A51-4F0E-CA99-F38AAE161DE7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1FE2A-A7FE-D928-4A5B-A59F34DFDA3B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6" name="Picture 5" descr="Llun o grŵp o blant yn croesi'r hewl gyda chymorth dynes lolipop">
            <a:extLst>
              <a:ext uri="{FF2B5EF4-FFF2-40B4-BE49-F238E27FC236}">
                <a16:creationId xmlns:a16="http://schemas.microsoft.com/office/drawing/2014/main" id="{01CDA418-1AA4-35C8-71F5-69DD6374A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544" y="1242911"/>
            <a:ext cx="6974912" cy="50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EFA4F-2C5C-D117-71B2-AC721BB1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0FB385-F2B3-B98F-4458-BB6A46A19A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dydd</a:t>
            </a:r>
            <a:r>
              <a:rPr lang="en-GB" dirty="0"/>
              <a:t>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8611FA-498F-115C-DA2F-0E75E6E13E00}"/>
              </a:ext>
            </a:extLst>
          </p:cNvPr>
          <p:cNvSpPr txBox="1"/>
          <p:nvPr/>
        </p:nvSpPr>
        <p:spPr>
          <a:xfrm>
            <a:off x="776613" y="423922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Bore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30047-0A75-AC47-E3D3-5FFCD0334D2B}"/>
              </a:ext>
            </a:extLst>
          </p:cNvPr>
          <p:cNvSpPr txBox="1"/>
          <p:nvPr/>
        </p:nvSpPr>
        <p:spPr>
          <a:xfrm>
            <a:off x="4498931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Prynhawn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357A7-00D2-3F69-2DBF-655233B7B89B}"/>
              </a:ext>
            </a:extLst>
          </p:cNvPr>
          <p:cNvSpPr txBox="1"/>
          <p:nvPr/>
        </p:nvSpPr>
        <p:spPr>
          <a:xfrm>
            <a:off x="8287635" y="408868"/>
            <a:ext cx="3081403" cy="58477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y-GB" sz="3200" dirty="0"/>
              <a:t>Nos</a:t>
            </a:r>
          </a:p>
        </p:txBody>
      </p:sp>
      <p:pic>
        <p:nvPicPr>
          <p:cNvPr id="5" name="Picture 4" descr="Llun o ddwy ferch yn edrych ar wydrau o laeth">
            <a:extLst>
              <a:ext uri="{FF2B5EF4-FFF2-40B4-BE49-F238E27FC236}">
                <a16:creationId xmlns:a16="http://schemas.microsoft.com/office/drawing/2014/main" id="{59806FAD-DAF6-EC1C-FA89-586769669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1302708"/>
            <a:ext cx="7315201" cy="46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03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378683-9e0d-4a84-ae6e-71a7028a4873" xsi:nil="true"/>
    <lcf76f155ced4ddcb4097134ff3c332f xmlns="dd20ea85-772b-403f-b47d-371406d4c5e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B4F760EAC0C41886798E7A1C8E42B" ma:contentTypeVersion="12" ma:contentTypeDescription="Create a new document." ma:contentTypeScope="" ma:versionID="abda155485784ff870a84dae8bae6ad7">
  <xsd:schema xmlns:xsd="http://www.w3.org/2001/XMLSchema" xmlns:xs="http://www.w3.org/2001/XMLSchema" xmlns:p="http://schemas.microsoft.com/office/2006/metadata/properties" xmlns:ns2="dd20ea85-772b-403f-b47d-371406d4c5eb" xmlns:ns3="99378683-9e0d-4a84-ae6e-71a7028a4873" targetNamespace="http://schemas.microsoft.com/office/2006/metadata/properties" ma:root="true" ma:fieldsID="673afd1ed6382bd192fc65496d28c2d7" ns2:_="" ns3:_="">
    <xsd:import namespace="dd20ea85-772b-403f-b47d-371406d4c5eb"/>
    <xsd:import namespace="99378683-9e0d-4a84-ae6e-71a7028a48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0ea85-772b-403f-b47d-371406d4c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570377e-a101-46e2-9596-058a9a36e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78683-9e0d-4a84-ae6e-71a7028a48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195dfe-4e04-45cb-8eaa-786bf58bf19a}" ma:internalName="TaxCatchAll" ma:showField="CatchAllData" ma:web="99378683-9e0d-4a84-ae6e-71a7028a4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0B1975-C5B2-42C0-AA67-17335F83B54E}">
  <ds:schemaRefs>
    <ds:schemaRef ds:uri="http://schemas.microsoft.com/office/2006/metadata/properties"/>
    <ds:schemaRef ds:uri="http://schemas.microsoft.com/office/infopath/2007/PartnerControls"/>
    <ds:schemaRef ds:uri="99378683-9e0d-4a84-ae6e-71a7028a4873"/>
    <ds:schemaRef ds:uri="dd20ea85-772b-403f-b47d-371406d4c5eb"/>
  </ds:schemaRefs>
</ds:datastoreItem>
</file>

<file path=customXml/itemProps2.xml><?xml version="1.0" encoding="utf-8"?>
<ds:datastoreItem xmlns:ds="http://schemas.openxmlformats.org/officeDocument/2006/customXml" ds:itemID="{D7FAB5AD-1D45-4E88-AD5A-25AFBCC8DF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7C5FF2-8AE5-4021-A637-B2826897D8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20ea85-772b-403f-b47d-371406d4c5eb"/>
    <ds:schemaRef ds:uri="99378683-9e0d-4a84-ae6e-71a7028a4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102</Words>
  <Application>Microsoft Office PowerPoint</Application>
  <PresentationFormat>Widescreen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Aptos</vt:lpstr>
      <vt:lpstr>Arial</vt:lpstr>
      <vt:lpstr>Office Theme</vt:lpstr>
      <vt:lpstr>Amser: Trefn y dydd</vt:lpstr>
      <vt:lpstr>Trefn y dydd</vt:lpstr>
      <vt:lpstr>Trefn y dydd 1</vt:lpstr>
      <vt:lpstr>Trefn y dydd 2</vt:lpstr>
      <vt:lpstr>Trefn y dydd 3</vt:lpstr>
      <vt:lpstr>Trefn y dydd 4</vt:lpstr>
      <vt:lpstr>Trefn y dydd 5</vt:lpstr>
      <vt:lpstr>Trefn y dydd 6 </vt:lpstr>
      <vt:lpstr>Trefn y dydd 7</vt:lpstr>
      <vt:lpstr>Trefn y dydd 8</vt:lpstr>
      <vt:lpstr>Trefn y dydd 9</vt:lpstr>
      <vt:lpstr>Trefn y dydd 10</vt:lpstr>
      <vt:lpstr>Trefn y dydd 11</vt:lpstr>
      <vt:lpstr>Trefn y dydd 12</vt:lpstr>
      <vt:lpstr>Trefn y dydd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Rhian Abbott</dc:creator>
  <cp:lastModifiedBy>Rhian Davies (Canolfan Gwasanaethau Cymraeg)</cp:lastModifiedBy>
  <cp:revision>7</cp:revision>
  <dcterms:created xsi:type="dcterms:W3CDTF">2025-04-14T08:16:22Z</dcterms:created>
  <dcterms:modified xsi:type="dcterms:W3CDTF">2025-07-03T14:58:48Z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0x010100964B4F760EAC0C41886798E7A1C8E42B</vt:lpwstr>
  </property>
  <property fmtid="{D5CDD505-2E9C-101B-9397-08002B2CF9AE}" pid="3" name="MediaServiceImageTags">
    <vt:lpwstr/>
  </property>
</Properties>
</file>